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828800" cy="914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CA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06" autoAdjust="0"/>
    <p:restoredTop sz="94660"/>
  </p:normalViewPr>
  <p:slideViewPr>
    <p:cSldViewPr snapToGrid="0">
      <p:cViewPr varScale="1">
        <p:scale>
          <a:sx n="400" d="100"/>
          <a:sy n="400" d="100"/>
        </p:scale>
        <p:origin x="1494" y="15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828800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0" y="0"/>
            <a:ext cx="1828800" cy="609600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" y="661352"/>
            <a:ext cx="1165860" cy="195072"/>
          </a:xfrm>
        </p:spPr>
        <p:txBody>
          <a:bodyPr anchor="ctr">
            <a:normAutofit/>
          </a:bodyPr>
          <a:lstStyle>
            <a:lvl1pPr algn="r">
              <a:defRPr sz="667" spc="27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1590" y="661352"/>
            <a:ext cx="480060" cy="195072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60945" indent="0" algn="ctr">
              <a:buNone/>
              <a:defRPr sz="240"/>
            </a:lvl2pPr>
            <a:lvl3pPr marL="121890" indent="0" algn="ctr">
              <a:buNone/>
              <a:defRPr sz="240"/>
            </a:lvl3pPr>
            <a:lvl4pPr marL="182834" indent="0" algn="ctr">
              <a:buNone/>
              <a:defRPr sz="240"/>
            </a:lvl4pPr>
            <a:lvl5pPr marL="243779" indent="0" algn="ctr">
              <a:buNone/>
              <a:defRPr sz="240"/>
            </a:lvl5pPr>
            <a:lvl6pPr marL="304724" indent="0" algn="ctr">
              <a:buNone/>
              <a:defRPr sz="240"/>
            </a:lvl6pPr>
            <a:lvl7pPr marL="365669" indent="0" algn="ctr">
              <a:buNone/>
              <a:defRPr sz="240"/>
            </a:lvl7pPr>
            <a:lvl8pPr marL="426613" indent="0" algn="ctr">
              <a:buNone/>
              <a:defRPr sz="240"/>
            </a:lvl8pPr>
            <a:lvl9pPr marL="487558" indent="0" algn="ctr">
              <a:buNone/>
              <a:defRPr sz="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58FC373-5D0C-498C-A4D9-D5202C2A4EFF}" type="datetimeFigureOut">
              <a:rPr lang="en-US" smtClean="0"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B0BE-0208-48D9-9FD6-08126FEF055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258026" y="701881"/>
            <a:ext cx="0" cy="12192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023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FC373-5D0C-498C-A4D9-D5202C2A4EFF}" type="datetimeFigureOut">
              <a:rPr lang="en-US" smtClean="0"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B0BE-0208-48D9-9FD6-08126FEF0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28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" y="101600"/>
            <a:ext cx="394335" cy="72136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590" y="101600"/>
            <a:ext cx="1137285" cy="72136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FC373-5D0C-498C-A4D9-D5202C2A4EFF}" type="datetimeFigureOut">
              <a:rPr lang="en-US" smtClean="0"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B0BE-0208-48D9-9FD6-08126FEF055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508760" y="282"/>
            <a:ext cx="0" cy="13716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115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FC373-5D0C-498C-A4D9-D5202C2A4EFF}" type="datetimeFigureOut">
              <a:rPr lang="en-US" smtClean="0"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B0BE-0208-48D9-9FD6-08126FEF0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48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828800" cy="609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0" y="0"/>
            <a:ext cx="1828800" cy="609600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" y="661352"/>
            <a:ext cx="1165860" cy="195072"/>
          </a:xfrm>
        </p:spPr>
        <p:txBody>
          <a:bodyPr anchor="ctr">
            <a:normAutofit/>
          </a:bodyPr>
          <a:lstStyle>
            <a:lvl1pPr algn="r">
              <a:defRPr sz="667" b="0" spc="27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1590" y="661352"/>
            <a:ext cx="480060" cy="195072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60945" indent="0">
              <a:buNone/>
              <a:defRPr sz="240">
                <a:solidFill>
                  <a:schemeClr val="tx1">
                    <a:tint val="75000"/>
                  </a:schemeClr>
                </a:solidFill>
              </a:defRPr>
            </a:lvl2pPr>
            <a:lvl3pPr marL="121890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3pPr>
            <a:lvl4pPr marL="182834" indent="0">
              <a:buNone/>
              <a:defRPr sz="187">
                <a:solidFill>
                  <a:schemeClr val="tx1">
                    <a:tint val="75000"/>
                  </a:schemeClr>
                </a:solidFill>
              </a:defRPr>
            </a:lvl4pPr>
            <a:lvl5pPr marL="243779" indent="0">
              <a:buNone/>
              <a:defRPr sz="187">
                <a:solidFill>
                  <a:schemeClr val="tx1">
                    <a:tint val="75000"/>
                  </a:schemeClr>
                </a:solidFill>
              </a:defRPr>
            </a:lvl5pPr>
            <a:lvl6pPr marL="304724" indent="0">
              <a:buNone/>
              <a:defRPr sz="187">
                <a:solidFill>
                  <a:schemeClr val="tx1">
                    <a:tint val="75000"/>
                  </a:schemeClr>
                </a:solidFill>
              </a:defRPr>
            </a:lvl6pPr>
            <a:lvl7pPr marL="365669" indent="0">
              <a:buNone/>
              <a:defRPr sz="187">
                <a:solidFill>
                  <a:schemeClr val="tx1">
                    <a:tint val="75000"/>
                  </a:schemeClr>
                </a:solidFill>
              </a:defRPr>
            </a:lvl7pPr>
            <a:lvl8pPr marL="426613" indent="0">
              <a:buNone/>
              <a:defRPr sz="187">
                <a:solidFill>
                  <a:schemeClr val="tx1">
                    <a:tint val="75000"/>
                  </a:schemeClr>
                </a:solidFill>
              </a:defRPr>
            </a:lvl8pPr>
            <a:lvl9pPr marL="487558" indent="0">
              <a:buNone/>
              <a:defRPr sz="1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FC373-5D0C-498C-A4D9-D5202C2A4EFF}" type="datetimeFigureOut">
              <a:rPr lang="en-US" smtClean="0"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B0BE-0208-48D9-9FD6-08126FEF055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258026" y="701881"/>
            <a:ext cx="0" cy="12192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6942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19" y="78029"/>
            <a:ext cx="1458011" cy="1999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619" y="304800"/>
            <a:ext cx="713232" cy="5364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8398" y="304800"/>
            <a:ext cx="713232" cy="5364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FC373-5D0C-498C-A4D9-D5202C2A4EFF}" type="datetimeFigureOut">
              <a:rPr lang="en-US" smtClean="0"/>
              <a:t>8/12/2017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B0BE-0208-48D9-9FD6-08126FEF0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7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619" y="290618"/>
            <a:ext cx="713232" cy="109728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307" b="0" cap="none" baseline="0">
                <a:solidFill>
                  <a:schemeClr val="accent1"/>
                </a:solidFill>
                <a:latin typeface="+mn-lt"/>
              </a:defRPr>
            </a:lvl1pPr>
            <a:lvl2pPr marL="60945" indent="0">
              <a:buNone/>
              <a:defRPr sz="267" b="1"/>
            </a:lvl2pPr>
            <a:lvl3pPr marL="121890" indent="0">
              <a:buNone/>
              <a:defRPr sz="240" b="1"/>
            </a:lvl3pPr>
            <a:lvl4pPr marL="182834" indent="0">
              <a:buNone/>
              <a:defRPr sz="213" b="1"/>
            </a:lvl4pPr>
            <a:lvl5pPr marL="243779" indent="0">
              <a:buNone/>
              <a:defRPr sz="213" b="1"/>
            </a:lvl5pPr>
            <a:lvl6pPr marL="304724" indent="0">
              <a:buNone/>
              <a:defRPr sz="213" b="1"/>
            </a:lvl6pPr>
            <a:lvl7pPr marL="365669" indent="0">
              <a:buNone/>
              <a:defRPr sz="213" b="1"/>
            </a:lvl7pPr>
            <a:lvl8pPr marL="426613" indent="0">
              <a:buNone/>
              <a:defRPr sz="213" b="1"/>
            </a:lvl8pPr>
            <a:lvl9pPr marL="487558" indent="0">
              <a:buNone/>
              <a:defRPr sz="21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619" y="395705"/>
            <a:ext cx="713232" cy="4455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98633" y="290618"/>
            <a:ext cx="713232" cy="109728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307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0945" indent="0">
              <a:buNone/>
              <a:defRPr sz="267" b="1"/>
            </a:lvl2pPr>
            <a:lvl3pPr marL="121890" indent="0">
              <a:buNone/>
              <a:defRPr sz="240" b="1"/>
            </a:lvl3pPr>
            <a:lvl4pPr marL="182834" indent="0">
              <a:buNone/>
              <a:defRPr sz="213" b="1"/>
            </a:lvl4pPr>
            <a:lvl5pPr marL="243779" indent="0">
              <a:buNone/>
              <a:defRPr sz="213" b="1"/>
            </a:lvl5pPr>
            <a:lvl6pPr marL="304724" indent="0">
              <a:buNone/>
              <a:defRPr sz="213" b="1"/>
            </a:lvl6pPr>
            <a:lvl7pPr marL="365669" indent="0">
              <a:buNone/>
              <a:defRPr sz="213" b="1"/>
            </a:lvl7pPr>
            <a:lvl8pPr marL="426613" indent="0">
              <a:buNone/>
              <a:defRPr sz="213" b="1"/>
            </a:lvl8pPr>
            <a:lvl9pPr marL="487558" indent="0">
              <a:buNone/>
              <a:defRPr sz="213" b="1"/>
            </a:lvl9pPr>
          </a:lstStyle>
          <a:p>
            <a:pPr marL="0" lvl="0" indent="0" algn="l" defTabSz="121890" rtl="0" eaLnBrk="1" latinLnBrk="0" hangingPunct="1">
              <a:lnSpc>
                <a:spcPct val="90000"/>
              </a:lnSpc>
              <a:spcBef>
                <a:spcPts val="24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98633" y="395705"/>
            <a:ext cx="713232" cy="4455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FC373-5D0C-498C-A4D9-D5202C2A4EFF}" type="datetimeFigureOut">
              <a:rPr lang="en-US" smtClean="0"/>
              <a:t>8/12/2017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B0BE-0208-48D9-9FD6-08126FEF0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13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FC373-5D0C-498C-A4D9-D5202C2A4EFF}" type="datetimeFigureOut">
              <a:rPr lang="en-US" smtClean="0"/>
              <a:t>8/12/2017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B0BE-0208-48D9-9FD6-08126FEF0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7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FC373-5D0C-498C-A4D9-D5202C2A4EFF}" type="datetimeFigureOut">
              <a:rPr lang="en-US" smtClean="0"/>
              <a:t>8/12/2017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B0BE-0208-48D9-9FD6-08126FEF0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5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53619" y="62868"/>
            <a:ext cx="658368" cy="231648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5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50" y="109728"/>
            <a:ext cx="851764" cy="691286"/>
          </a:xfrm>
        </p:spPr>
        <p:txBody>
          <a:bodyPr/>
          <a:lstStyle>
            <a:lvl1pPr>
              <a:defRPr sz="320"/>
            </a:lvl1pPr>
            <a:lvl2pPr>
              <a:defRPr sz="267"/>
            </a:lvl2pPr>
            <a:lvl3pPr>
              <a:defRPr sz="213"/>
            </a:lvl3pPr>
            <a:lvl4pPr>
              <a:defRPr sz="213"/>
            </a:lvl4pPr>
            <a:lvl5pPr>
              <a:defRPr sz="213"/>
            </a:lvl5pPr>
            <a:lvl6pPr>
              <a:defRPr sz="213"/>
            </a:lvl6pPr>
            <a:lvl7pPr>
              <a:defRPr sz="213"/>
            </a:lvl7pPr>
            <a:lvl8pPr>
              <a:defRPr sz="213"/>
            </a:lvl8pPr>
            <a:lvl9pPr>
              <a:defRPr sz="21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619" y="301001"/>
            <a:ext cx="658368" cy="501639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80"/>
              </a:spcBef>
              <a:buNone/>
              <a:defRPr sz="213"/>
            </a:lvl1pPr>
            <a:lvl2pPr marL="60945" indent="0">
              <a:buNone/>
              <a:defRPr sz="160"/>
            </a:lvl2pPr>
            <a:lvl3pPr marL="121890" indent="0">
              <a:buNone/>
              <a:defRPr sz="133"/>
            </a:lvl3pPr>
            <a:lvl4pPr marL="182834" indent="0">
              <a:buNone/>
              <a:defRPr sz="120"/>
            </a:lvl4pPr>
            <a:lvl5pPr marL="243779" indent="0">
              <a:buNone/>
              <a:defRPr sz="120"/>
            </a:lvl5pPr>
            <a:lvl6pPr marL="304724" indent="0">
              <a:buNone/>
              <a:defRPr sz="120"/>
            </a:lvl6pPr>
            <a:lvl7pPr marL="365669" indent="0">
              <a:buNone/>
              <a:defRPr sz="120"/>
            </a:lvl7pPr>
            <a:lvl8pPr marL="426613" indent="0">
              <a:buNone/>
              <a:defRPr sz="120"/>
            </a:lvl8pPr>
            <a:lvl9pPr marL="487558" indent="0">
              <a:buNone/>
              <a:defRPr sz="12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FC373-5D0C-498C-A4D9-D5202C2A4EFF}" type="datetimeFigureOut">
              <a:rPr lang="en-US" smtClean="0"/>
              <a:t>8/12/2017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B0BE-0208-48D9-9FD6-08126FEF0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48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" y="661352"/>
            <a:ext cx="1165860" cy="195072"/>
          </a:xfrm>
        </p:spPr>
        <p:txBody>
          <a:bodyPr anchor="ctr">
            <a:normAutofit/>
          </a:bodyPr>
          <a:lstStyle>
            <a:lvl1pPr algn="r">
              <a:defRPr sz="667" spc="27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828343" cy="6096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427"/>
            </a:lvl1pPr>
            <a:lvl2pPr marL="60945" indent="0">
              <a:buNone/>
              <a:defRPr sz="373"/>
            </a:lvl2pPr>
            <a:lvl3pPr marL="121890" indent="0">
              <a:buNone/>
              <a:defRPr sz="320"/>
            </a:lvl3pPr>
            <a:lvl4pPr marL="182834" indent="0">
              <a:buNone/>
              <a:defRPr sz="267"/>
            </a:lvl4pPr>
            <a:lvl5pPr marL="243779" indent="0">
              <a:buNone/>
              <a:defRPr sz="267"/>
            </a:lvl5pPr>
            <a:lvl6pPr marL="304724" indent="0">
              <a:buNone/>
              <a:defRPr sz="267"/>
            </a:lvl6pPr>
            <a:lvl7pPr marL="365669" indent="0">
              <a:buNone/>
              <a:defRPr sz="267"/>
            </a:lvl7pPr>
            <a:lvl8pPr marL="426613" indent="0">
              <a:buNone/>
              <a:defRPr sz="267"/>
            </a:lvl8pPr>
            <a:lvl9pPr marL="487558" indent="0">
              <a:buNone/>
              <a:defRPr sz="2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1590" y="661352"/>
            <a:ext cx="480060" cy="195072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60945" indent="0">
              <a:buNone/>
              <a:defRPr sz="187"/>
            </a:lvl2pPr>
            <a:lvl3pPr marL="121890" indent="0">
              <a:buNone/>
              <a:defRPr sz="160"/>
            </a:lvl3pPr>
            <a:lvl4pPr marL="182834" indent="0">
              <a:buNone/>
              <a:defRPr sz="133"/>
            </a:lvl4pPr>
            <a:lvl5pPr marL="243779" indent="0">
              <a:buNone/>
              <a:defRPr sz="133"/>
            </a:lvl5pPr>
            <a:lvl6pPr marL="304724" indent="0">
              <a:buNone/>
              <a:defRPr sz="133"/>
            </a:lvl6pPr>
            <a:lvl7pPr marL="365669" indent="0">
              <a:buNone/>
              <a:defRPr sz="133"/>
            </a:lvl7pPr>
            <a:lvl8pPr marL="426613" indent="0">
              <a:buNone/>
              <a:defRPr sz="133"/>
            </a:lvl8pPr>
            <a:lvl9pPr marL="487558" indent="0">
              <a:buNone/>
              <a:defRPr sz="1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FC373-5D0C-498C-A4D9-D5202C2A4EFF}" type="datetimeFigureOut">
              <a:rPr lang="en-US" smtClean="0"/>
              <a:t>8/12/2017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B0BE-0208-48D9-9FD6-08126FEF055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258026" y="701881"/>
            <a:ext cx="0" cy="12192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9948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619" y="78029"/>
            <a:ext cx="1458011" cy="199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619" y="304800"/>
            <a:ext cx="1458011" cy="53644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3620" y="862761"/>
            <a:ext cx="323121" cy="365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58FC373-5D0C-498C-A4D9-D5202C2A4EFF}" type="datetimeFigureOut">
              <a:rPr lang="en-US" smtClean="0"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440" y="862761"/>
            <a:ext cx="885219" cy="365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5600" y="862761"/>
            <a:ext cx="146050" cy="365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8A5B0BE-0208-48D9-9FD6-08126FEF055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14300" y="110177"/>
            <a:ext cx="0" cy="12192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396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1890" rtl="0" eaLnBrk="1" latinLnBrk="0" hangingPunct="1">
        <a:lnSpc>
          <a:spcPct val="80000"/>
        </a:lnSpc>
        <a:spcBef>
          <a:spcPct val="0"/>
        </a:spcBef>
        <a:buNone/>
        <a:defRPr sz="667" kern="1200" cap="all" spc="13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12189" indent="-12189" algn="l" defTabSz="121890" rtl="0" eaLnBrk="1" latinLnBrk="0" hangingPunct="1">
        <a:lnSpc>
          <a:spcPct val="90000"/>
        </a:lnSpc>
        <a:spcBef>
          <a:spcPts val="160"/>
        </a:spcBef>
        <a:spcAft>
          <a:spcPts val="27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93" kern="1200">
          <a:solidFill>
            <a:schemeClr val="tx1"/>
          </a:solidFill>
          <a:latin typeface="+mn-lt"/>
          <a:ea typeface="+mn-ea"/>
          <a:cs typeface="+mn-cs"/>
        </a:defRPr>
      </a:lvl1pPr>
      <a:lvl2pPr marL="35348" indent="-18283" algn="l" defTabSz="121890" rtl="0" eaLnBrk="1" latinLnBrk="0" hangingPunct="1">
        <a:lnSpc>
          <a:spcPct val="90000"/>
        </a:lnSpc>
        <a:spcBef>
          <a:spcPts val="27"/>
        </a:spcBef>
        <a:spcAft>
          <a:spcPts val="53"/>
        </a:spcAft>
        <a:buClr>
          <a:schemeClr val="accent1"/>
        </a:buClr>
        <a:buFont typeface="Wingdings 3" pitchFamily="18" charset="2"/>
        <a:buChar char=""/>
        <a:defRPr sz="240" kern="1200">
          <a:solidFill>
            <a:schemeClr val="tx1"/>
          </a:solidFill>
          <a:latin typeface="+mn-lt"/>
          <a:ea typeface="+mn-ea"/>
          <a:cs typeface="+mn-cs"/>
        </a:defRPr>
      </a:lvl2pPr>
      <a:lvl3pPr marL="59726" indent="-18283" algn="l" defTabSz="121890" rtl="0" eaLnBrk="1" latinLnBrk="0" hangingPunct="1">
        <a:lnSpc>
          <a:spcPct val="90000"/>
        </a:lnSpc>
        <a:spcBef>
          <a:spcPts val="27"/>
        </a:spcBef>
        <a:spcAft>
          <a:spcPts val="53"/>
        </a:spcAft>
        <a:buClr>
          <a:schemeClr val="accent1"/>
        </a:buClr>
        <a:buFont typeface="Wingdings 3" pitchFamily="18" charset="2"/>
        <a:buChar char=""/>
        <a:defRPr sz="187" kern="1200">
          <a:solidFill>
            <a:schemeClr val="tx1"/>
          </a:solidFill>
          <a:latin typeface="+mn-lt"/>
          <a:ea typeface="+mn-ea"/>
          <a:cs typeface="+mn-cs"/>
        </a:defRPr>
      </a:lvl3pPr>
      <a:lvl4pPr marL="79228" indent="-18283" algn="l" defTabSz="121890" rtl="0" eaLnBrk="1" latinLnBrk="0" hangingPunct="1">
        <a:lnSpc>
          <a:spcPct val="90000"/>
        </a:lnSpc>
        <a:spcBef>
          <a:spcPts val="27"/>
        </a:spcBef>
        <a:spcAft>
          <a:spcPts val="53"/>
        </a:spcAft>
        <a:buClr>
          <a:schemeClr val="accent1"/>
        </a:buClr>
        <a:buFont typeface="Wingdings 3" pitchFamily="18" charset="2"/>
        <a:buChar char=""/>
        <a:defRPr sz="187" kern="1200">
          <a:solidFill>
            <a:schemeClr val="tx1"/>
          </a:solidFill>
          <a:latin typeface="+mn-lt"/>
          <a:ea typeface="+mn-ea"/>
          <a:cs typeface="+mn-cs"/>
        </a:defRPr>
      </a:lvl4pPr>
      <a:lvl5pPr marL="103606" indent="-18283" algn="l" defTabSz="121890" rtl="0" eaLnBrk="1" latinLnBrk="0" hangingPunct="1">
        <a:lnSpc>
          <a:spcPct val="90000"/>
        </a:lnSpc>
        <a:spcBef>
          <a:spcPts val="27"/>
        </a:spcBef>
        <a:spcAft>
          <a:spcPts val="53"/>
        </a:spcAft>
        <a:buClr>
          <a:schemeClr val="accent1"/>
        </a:buClr>
        <a:buFont typeface="Wingdings 3" pitchFamily="18" charset="2"/>
        <a:buChar char=""/>
        <a:defRPr sz="187" kern="1200">
          <a:solidFill>
            <a:schemeClr val="tx1"/>
          </a:solidFill>
          <a:latin typeface="+mn-lt"/>
          <a:ea typeface="+mn-ea"/>
          <a:cs typeface="+mn-cs"/>
        </a:defRPr>
      </a:lvl5pPr>
      <a:lvl6pPr marL="121890" indent="-18283" algn="l" defTabSz="121890" rtl="0" eaLnBrk="1" latinLnBrk="0" hangingPunct="1">
        <a:lnSpc>
          <a:spcPct val="90000"/>
        </a:lnSpc>
        <a:spcBef>
          <a:spcPts val="27"/>
        </a:spcBef>
        <a:spcAft>
          <a:spcPts val="53"/>
        </a:spcAft>
        <a:buClr>
          <a:schemeClr val="accent1"/>
        </a:buClr>
        <a:buFont typeface="Wingdings 3" pitchFamily="18" charset="2"/>
        <a:buChar char=""/>
        <a:defRPr sz="187" kern="1200">
          <a:solidFill>
            <a:schemeClr val="tx1"/>
          </a:solidFill>
          <a:latin typeface="+mn-lt"/>
          <a:ea typeface="+mn-ea"/>
          <a:cs typeface="+mn-cs"/>
        </a:defRPr>
      </a:lvl6pPr>
      <a:lvl7pPr marL="141392" indent="-18283" algn="l" defTabSz="121890" rtl="0" eaLnBrk="1" latinLnBrk="0" hangingPunct="1">
        <a:lnSpc>
          <a:spcPct val="90000"/>
        </a:lnSpc>
        <a:spcBef>
          <a:spcPts val="27"/>
        </a:spcBef>
        <a:spcAft>
          <a:spcPts val="53"/>
        </a:spcAft>
        <a:buClr>
          <a:schemeClr val="accent1"/>
        </a:buClr>
        <a:buFont typeface="Wingdings 3" pitchFamily="18" charset="2"/>
        <a:buChar char=""/>
        <a:defRPr sz="187" kern="1200">
          <a:solidFill>
            <a:schemeClr val="tx1"/>
          </a:solidFill>
          <a:latin typeface="+mn-lt"/>
          <a:ea typeface="+mn-ea"/>
          <a:cs typeface="+mn-cs"/>
        </a:defRPr>
      </a:lvl7pPr>
      <a:lvl8pPr marL="162113" indent="-18283" algn="l" defTabSz="121890" rtl="0" eaLnBrk="1" latinLnBrk="0" hangingPunct="1">
        <a:lnSpc>
          <a:spcPct val="90000"/>
        </a:lnSpc>
        <a:spcBef>
          <a:spcPts val="27"/>
        </a:spcBef>
        <a:spcAft>
          <a:spcPts val="53"/>
        </a:spcAft>
        <a:buClr>
          <a:schemeClr val="accent1"/>
        </a:buClr>
        <a:buFont typeface="Wingdings 3" pitchFamily="18" charset="2"/>
        <a:buChar char=""/>
        <a:defRPr sz="187" kern="1200">
          <a:solidFill>
            <a:schemeClr val="tx1"/>
          </a:solidFill>
          <a:latin typeface="+mn-lt"/>
          <a:ea typeface="+mn-ea"/>
          <a:cs typeface="+mn-cs"/>
        </a:defRPr>
      </a:lvl8pPr>
      <a:lvl9pPr marL="181615" indent="-18283" algn="l" defTabSz="121890" rtl="0" eaLnBrk="1" latinLnBrk="0" hangingPunct="1">
        <a:lnSpc>
          <a:spcPct val="90000"/>
        </a:lnSpc>
        <a:spcBef>
          <a:spcPts val="27"/>
        </a:spcBef>
        <a:spcAft>
          <a:spcPts val="53"/>
        </a:spcAft>
        <a:buClr>
          <a:schemeClr val="accent1"/>
        </a:buClr>
        <a:buFont typeface="Wingdings 3" pitchFamily="18" charset="2"/>
        <a:buChar char=""/>
        <a:defRPr sz="1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1pPr>
      <a:lvl2pPr marL="60945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0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3pPr>
      <a:lvl4pPr marL="182834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4pPr>
      <a:lvl5pPr marL="243779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5pPr>
      <a:lvl6pPr marL="304724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6pPr>
      <a:lvl7pPr marL="365669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7pPr>
      <a:lvl8pPr marL="426613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8pPr>
      <a:lvl9pPr marL="487558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DCAD5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83A8CE0-3B8D-46AF-AA2C-C5DEABDFECFB}"/>
              </a:ext>
            </a:extLst>
          </p:cNvPr>
          <p:cNvSpPr txBox="1"/>
          <p:nvPr/>
        </p:nvSpPr>
        <p:spPr>
          <a:xfrm>
            <a:off x="97632" y="32148"/>
            <a:ext cx="16716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Contract filling services performed in a </a:t>
            </a:r>
          </a:p>
          <a:p>
            <a:pPr algn="ctr"/>
            <a:r>
              <a:rPr lang="en-US" sz="1200" dirty="0"/>
              <a:t>state of </a:t>
            </a:r>
            <a:r>
              <a:rPr lang="en-US" sz="1200"/>
              <a:t>the art </a:t>
            </a:r>
            <a:r>
              <a:rPr lang="en-US" sz="1200" dirty="0"/>
              <a:t>FDA</a:t>
            </a:r>
          </a:p>
          <a:p>
            <a:pPr algn="ctr"/>
            <a:r>
              <a:rPr lang="en-US" sz="1200" dirty="0"/>
              <a:t>manufacturing facility.</a:t>
            </a:r>
          </a:p>
        </p:txBody>
      </p:sp>
    </p:spTree>
    <p:extLst>
      <p:ext uri="{BB962C8B-B14F-4D97-AF65-F5344CB8AC3E}">
        <p14:creationId xmlns:p14="http://schemas.microsoft.com/office/powerpoint/2010/main" val="36832701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</TotalTime>
  <Words>14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Tw Cen MT</vt:lpstr>
      <vt:lpstr>Tw Cen MT Condensed</vt:lpstr>
      <vt:lpstr>Wingdings 3</vt:lpstr>
      <vt:lpstr>Integral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Rhonda Meidam</dc:creator>
  <cp:lastModifiedBy>Rhonda Meidam</cp:lastModifiedBy>
  <cp:revision>1</cp:revision>
  <dcterms:created xsi:type="dcterms:W3CDTF">2017-08-12T15:10:55Z</dcterms:created>
  <dcterms:modified xsi:type="dcterms:W3CDTF">2017-08-12T15:18:53Z</dcterms:modified>
</cp:coreProperties>
</file>